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90" r:id="rId3"/>
    <p:sldId id="257" r:id="rId4"/>
    <p:sldId id="260" r:id="rId5"/>
    <p:sldId id="261" r:id="rId6"/>
    <p:sldId id="263" r:id="rId7"/>
    <p:sldId id="264" r:id="rId8"/>
    <p:sldId id="281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7" r:id="rId20"/>
    <p:sldId id="280" r:id="rId21"/>
    <p:sldId id="282" r:id="rId22"/>
    <p:sldId id="283" r:id="rId23"/>
    <p:sldId id="291" r:id="rId24"/>
    <p:sldId id="292" r:id="rId25"/>
    <p:sldId id="284" r:id="rId26"/>
    <p:sldId id="285" r:id="rId27"/>
    <p:sldId id="286" r:id="rId28"/>
    <p:sldId id="287" r:id="rId29"/>
    <p:sldId id="288" r:id="rId30"/>
    <p:sldId id="289" r:id="rId31"/>
    <p:sldId id="293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02.02.2021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792087"/>
          </a:xfrm>
        </p:spPr>
        <p:txBody>
          <a:bodyPr>
            <a:noAutofit/>
          </a:bodyPr>
          <a:lstStyle/>
          <a:p>
            <a:r>
              <a:rPr lang="ru-RU" sz="4800" dirty="0" smtClean="0"/>
              <a:t>Уважаемые читатели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196752"/>
            <a:ext cx="7632848" cy="5256584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pPr algn="ctr"/>
            <a:r>
              <a:rPr lang="ru-RU" sz="3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«Жизнь замечательных людей» - </a:t>
            </a:r>
          </a:p>
          <a:p>
            <a:pPr algn="ctr"/>
            <a:r>
              <a:rPr lang="ru-RU" sz="34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Сквозь столетия и события.</a:t>
            </a:r>
          </a:p>
          <a:p>
            <a:pPr algn="ctr"/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содержит 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библиографических описаний документов.</a:t>
            </a:r>
          </a:p>
          <a:p>
            <a:pPr algn="ctr"/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1994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2000 год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pPr algn="ctr"/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ГОСТ 7.1-2003 «Библиографическая запись. Библиографическое описание. Общие требования и правила составления».</a:t>
            </a:r>
          </a:p>
          <a:p>
            <a:pPr algn="ctr"/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</a:t>
            </a:r>
            <a:r>
              <a:rPr lang="ru-RU" sz="3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ХТИ-филиала</a:t>
            </a:r>
            <a:r>
              <a:rPr lang="ru-RU" sz="3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СФУ, в корпусе «Б» по адресу: ул. Комарова, 15 (2 этаж), аудитория № 202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48680"/>
            <a:ext cx="7957512" cy="72008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Библиотека  </a:t>
            </a:r>
            <a:r>
              <a:rPr lang="ru-RU" sz="4000" dirty="0" err="1" smtClean="0">
                <a:latin typeface="Monotype Corsiva" pitchFamily="66" charset="0"/>
              </a:rPr>
              <a:t>Флорентия</a:t>
            </a:r>
            <a:r>
              <a:rPr lang="ru-RU" sz="4000" dirty="0" smtClean="0">
                <a:latin typeface="Monotype Corsiva" pitchFamily="66" charset="0"/>
              </a:rPr>
              <a:t>  Павленкова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1412776"/>
            <a:ext cx="8183880" cy="453650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dirty="0" smtClean="0">
                <a:latin typeface="Monotype Corsiva" pitchFamily="66" charset="0"/>
              </a:rPr>
              <a:t>		Ф.Ф. Павленков (1839 -1900) – один из крупнейших книгоиздателей и редакторов России, автор знаменитого «Энциклопедического словаря», создатель серии «Жизнь замечательных людей» – первой в Европе универсальной биографической коллекции, имевшей большой успех. </a:t>
            </a:r>
          </a:p>
          <a:p>
            <a:pPr>
              <a:buNone/>
            </a:pPr>
            <a:r>
              <a:rPr lang="ru-RU" sz="1600" dirty="0" smtClean="0">
                <a:latin typeface="Monotype Corsiva" pitchFamily="66" charset="0"/>
              </a:rPr>
              <a:t>	</a:t>
            </a:r>
            <a:r>
              <a:rPr lang="ru-RU" sz="1600" dirty="0" smtClean="0">
                <a:latin typeface="Monotype Corsiva" pitchFamily="66" charset="0"/>
              </a:rPr>
              <a:t>	Серией Ф. Павленкова охвачены выдающиеся люди (основатели религий и святые, философы и музыканты, ученые и полководцы, путешественники и изобретатели всех времен и народов, начиная с Сократа и Александра Македонского  и кончая Шопенгауэром,  львом Толстым, Лобачевским и Соловьевым. </a:t>
            </a:r>
          </a:p>
          <a:p>
            <a:pPr>
              <a:buNone/>
            </a:pPr>
            <a:r>
              <a:rPr lang="ru-RU" sz="1600" dirty="0" smtClean="0">
                <a:latin typeface="Monotype Corsiva" pitchFamily="66" charset="0"/>
              </a:rPr>
              <a:t>	</a:t>
            </a:r>
            <a:r>
              <a:rPr lang="ru-RU" sz="1600" dirty="0" smtClean="0">
                <a:latin typeface="Monotype Corsiva" pitchFamily="66" charset="0"/>
              </a:rPr>
              <a:t>	« Ни одно из  </a:t>
            </a:r>
            <a:r>
              <a:rPr lang="ru-RU" sz="1600" dirty="0" err="1" smtClean="0">
                <a:latin typeface="Monotype Corsiva" pitchFamily="66" charset="0"/>
              </a:rPr>
              <a:t>павленковских</a:t>
            </a:r>
            <a:r>
              <a:rPr lang="ru-RU" sz="1600" dirty="0" smtClean="0">
                <a:latin typeface="Monotype Corsiva" pitchFamily="66" charset="0"/>
              </a:rPr>
              <a:t> дел, по моим наблюдениям, не может сравниться с тем огромным влиянием, какое оказало на читателей всех русских слоев, классов и рангов изданная Павленковым и почти законченная «библиографическая библиотека» или «ЖЗЛ» – Н.А. Рубакин.</a:t>
            </a:r>
          </a:p>
          <a:p>
            <a:pPr>
              <a:buNone/>
            </a:pPr>
            <a:r>
              <a:rPr lang="ru-RU" sz="1600" dirty="0" smtClean="0">
                <a:latin typeface="Monotype Corsiva" pitchFamily="66" charset="0"/>
              </a:rPr>
              <a:t>	</a:t>
            </a:r>
            <a:r>
              <a:rPr lang="ru-RU" sz="1600" dirty="0" smtClean="0">
                <a:latin typeface="Monotype Corsiva" pitchFamily="66" charset="0"/>
              </a:rPr>
              <a:t>	200 биографий, написанных гуманитариями старой Руси, людьми с досоветской ментальностью, столь волнующе интересной нам сегодня, - таков замысел данного издания. </a:t>
            </a:r>
          </a:p>
          <a:p>
            <a:pPr>
              <a:buNone/>
            </a:pPr>
            <a:r>
              <a:rPr lang="ru-RU" sz="1600" dirty="0" smtClean="0">
                <a:latin typeface="Monotype Corsiva" pitchFamily="66" charset="0"/>
              </a:rPr>
              <a:t>	</a:t>
            </a:r>
            <a:r>
              <a:rPr lang="ru-RU" sz="1600" dirty="0" smtClean="0">
                <a:latin typeface="Monotype Corsiva" pitchFamily="66" charset="0"/>
              </a:rPr>
              <a:t>	Каждый то завершается послесловием, цель которого – помочь читателю сориентироваться в историко-культурном контексте длиною в сто лет. </a:t>
            </a:r>
          </a:p>
          <a:p>
            <a:pPr>
              <a:buNone/>
            </a:pPr>
            <a:r>
              <a:rPr lang="ru-RU" sz="1600" dirty="0" smtClean="0">
                <a:latin typeface="Monotype Corsiva" pitchFamily="66" charset="0"/>
              </a:rPr>
              <a:t>	</a:t>
            </a:r>
            <a:r>
              <a:rPr lang="ru-RU" sz="1600" dirty="0" smtClean="0">
                <a:latin typeface="Monotype Corsiva" pitchFamily="66" charset="0"/>
              </a:rPr>
              <a:t>	Основной текст приведен в соответствие с современными нормами орфографии и пунктуации, в то же время внутренние цитаты оставлены в неприкосновенности. Хронология сохранена по старому стилю.</a:t>
            </a:r>
          </a:p>
          <a:p>
            <a:pPr>
              <a:buNone/>
            </a:pPr>
            <a:endParaRPr lang="ru-RU" sz="1600" dirty="0" smtClean="0">
              <a:latin typeface="Monotype Corsiva" pitchFamily="66" charset="0"/>
            </a:endParaRPr>
          </a:p>
          <a:p>
            <a:pPr>
              <a:buNone/>
            </a:pPr>
            <a:endParaRPr lang="ru-RU" sz="1600" dirty="0"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412776"/>
            <a:ext cx="2448272" cy="31683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260648"/>
            <a:ext cx="4258816" cy="5865515"/>
          </a:xfrm>
        </p:spPr>
        <p:txBody>
          <a:bodyPr>
            <a:noAutofit/>
          </a:bodyPr>
          <a:lstStyle/>
          <a:p>
            <a:endParaRPr lang="ru-RU" sz="2000" dirty="0" smtClean="0"/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63.3(0)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А46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Александр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Македонский и Юлий Цезарь. Кромвель. Ришелье. Наполеон I. Бисмарк : биографические повествования / ред. : Н.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- 2-е изд.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1998. - 537 с. - (ЖЗЛ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Аннотация: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всего:3 -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.(3).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2000" dirty="0" smtClean="0"/>
          </a:p>
          <a:p>
            <a:r>
              <a:rPr lang="ru-RU" sz="2000" dirty="0" smtClean="0"/>
              <a:t> </a:t>
            </a:r>
          </a:p>
          <a:p>
            <a:pPr>
              <a:buNone/>
            </a:pPr>
            <a:endParaRPr lang="ru-RU" sz="2000" dirty="0"/>
          </a:p>
        </p:txBody>
      </p:sp>
      <p:pic>
        <p:nvPicPr>
          <p:cNvPr id="1026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052736"/>
            <a:ext cx="2736304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340768"/>
            <a:ext cx="2304256" cy="338437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764704"/>
            <a:ext cx="4186808" cy="54726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63.3(0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Б30</a:t>
            </a:r>
          </a:p>
          <a:p>
            <a:pPr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И.С. Бах. Моцарт. Шопен. Шуман. Вагнер: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биографические повествования / ред. : Н.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Челябинск : Урал LTD, 1998. -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458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с. - (ЖЗЛ)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.(1).</a:t>
            </a:r>
          </a:p>
          <a:p>
            <a:pPr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800" dirty="0" smtClean="0"/>
          </a:p>
          <a:p>
            <a:endParaRPr lang="ru-RU" dirty="0"/>
          </a:p>
        </p:txBody>
      </p:sp>
      <p:pic>
        <p:nvPicPr>
          <p:cNvPr id="2050" name="Picture 2" descr="C:\Users\bibl2\Desktop\загруженно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980728"/>
            <a:ext cx="2880320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492896"/>
            <a:ext cx="2016224" cy="230425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8024" y="764704"/>
            <a:ext cx="3898776" cy="5433467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63.3(0)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Б78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Боккаччо. Бомарше. Беранже. Байрон. Бальзак : биографические повествования / ред. : Н.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Челябинск : Урал LTD, 1998. - 456 с. - (ЖЗЛ)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3074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124744"/>
            <a:ext cx="2808312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348880"/>
            <a:ext cx="2304256" cy="194421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980728"/>
            <a:ext cx="3816424" cy="5184576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63.3(0)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Б89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Дж. Бруно  Бэкон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Лок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Лейбниц Монтескье : биографические повествования / ред. : Н.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Челябинск : Урал, 1996. - 424 с. : ил. - (ЖЗЛ)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4098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124744"/>
            <a:ext cx="2808312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276872"/>
            <a:ext cx="1800200" cy="22322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764704"/>
            <a:ext cx="3312368" cy="5328592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63.3(0)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Г20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Гарвей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Дженнер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Кювье. Пирогов. Вирхов: биографические повествования / ред. : Н.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Челябинск : Урал LTD, 1998. - 400 с. :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портр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(ЖЗЛ)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5122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980728"/>
            <a:ext cx="2736304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628800"/>
            <a:ext cx="1728192" cy="31683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692696"/>
            <a:ext cx="3888432" cy="5616664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63.3(0)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Г21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Гаррик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Волков. Щепкин. Катков. Салтыков-Щедрин : биографические повествования / ред. : Н.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Челябинск : Урал LTD, 1998. - 504 с. : ил. - (ЖЗЛ)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6146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980728"/>
            <a:ext cx="2592288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988840"/>
            <a:ext cx="2016224" cy="26642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764704"/>
            <a:ext cx="3672408" cy="5328592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63.3(0)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Г57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Говард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Лассаль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Диккенс. С. Соловьев : биографические повествования / ред. : Н.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Челябинск : Урал LTD, 1999. - 428 с. :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портр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(ЖЗЛ)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7170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980728"/>
            <a:ext cx="2664296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556792"/>
            <a:ext cx="1872208" cy="28083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836712"/>
            <a:ext cx="3672408" cy="5112568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63.3(0)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Г93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Гутенберг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Уатт Стефенсон и Фултон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Дагер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Ньепс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Эдисон и Морзе / ред. : Н.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Челябинск : Урал, 1996. - 438 с. : ил. - (ЖЗЛ)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8194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196752"/>
            <a:ext cx="2736304" cy="4032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772816"/>
            <a:ext cx="2088232" cy="22322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836712"/>
            <a:ext cx="3744416" cy="5289451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63.3(0)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Г96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Ян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Гус. Лютер. Кальвин. Цвингли. Патриарх Никон : биографические повествования / ред. : Н.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Челябинск : Урал LTD, 1998. - 524 с. : ил. - (ЖЗЛ)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9218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052736"/>
            <a:ext cx="2736304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484784"/>
            <a:ext cx="2160240" cy="35283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908720"/>
            <a:ext cx="3816424" cy="5400600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63.3(0)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Д31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Демосфен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 Цицерон. Тиберий и Гай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Гракхи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Богдан Хмельницкий. Джузеппе Гарибальди. Михаил Скобелев: биографические повествования / ред. : Н.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Челябинск : Урал, 1995. - 558с : ил. - (ЖЗЛ)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10242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268760"/>
            <a:ext cx="2664296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96752"/>
            <a:ext cx="2016224" cy="28803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764704"/>
            <a:ext cx="3528392" cy="5361459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63.3(2)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И75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Иоанн Грозный. Петр Великий. Меншиков. Потемкин. Демидовы / ред. : Н.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Челябинск : Урал LTD, 1997. - 525 с. :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портр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(ЖЗЛ)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11266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908720"/>
            <a:ext cx="3024336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916832"/>
            <a:ext cx="1728192" cy="21602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836712"/>
            <a:ext cx="3672408" cy="5256584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63.3(0)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К27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Будда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Шакьямуни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Конфуций. Мухаммед. Франциск Ассизский: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биографические повествования / ред. : Н.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Челябинск : Урал LTD,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1995.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429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с. - (ЖЗЛ)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12290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908720"/>
            <a:ext cx="2664296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628800"/>
            <a:ext cx="2304256" cy="295232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908720"/>
            <a:ext cx="3744416" cy="5256584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63.3(0)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К65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Конт.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Маколей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Гладстон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Бокль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Лессепс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: биографические повествования / ред. : Н.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Челябинск : Урал LTD, 1999. - 438 с. - (ЖЗЛ)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13314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836712"/>
            <a:ext cx="2736304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772816"/>
            <a:ext cx="2376264" cy="259228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764704"/>
            <a:ext cx="3672408" cy="5256584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63.3(0)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Л13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Лавуазье. Фарадей. Лайель.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Чарлз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Дарвин. Карл Бэр : биографические повествования / ред. : Н.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Челябинск : Урал LTD, 1998. - 415 с. : ил. - (ЖЗЛ)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124744"/>
            <a:ext cx="2736304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916832"/>
            <a:ext cx="2160240" cy="24482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8024" y="908720"/>
            <a:ext cx="3456384" cy="5112568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63.3(0)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Л47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Леонардо да Винчи. Микеланджело. Рафаэль. Рембрандт. Александр Иванов : биографические повествования / ред. : Н.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Челябинск : Урал LTD, 1998. - 464 с. : ил. - (ЖЗЛ)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1800" dirty="0"/>
          </a:p>
        </p:txBody>
      </p:sp>
      <p:pic>
        <p:nvPicPr>
          <p:cNvPr id="15362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268760"/>
            <a:ext cx="2736304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1916832"/>
            <a:ext cx="1728192" cy="25202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908720"/>
            <a:ext cx="3600400" cy="5040560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63.3(0)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Л51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Лессинг. Шиллер. Берне. Гейне. Мицкевич: биографические повествования / ред. : Н.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Челябинск : Урал LTD, 1999. - 488 с. - (ЖЗЛ)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16386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980728"/>
            <a:ext cx="2880320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772816"/>
            <a:ext cx="2016224" cy="28083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7984" y="836712"/>
            <a:ext cx="3816424" cy="5256584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63.3(0)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М60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Мильтон. Свифт. В. Скотт. Теккерей.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Дж.Эллиот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: биографические повествования / ред. : Н.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Челябинск : Урал LTD, 1999. - 432 с. - (ЖЗЛ)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17410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268760"/>
            <a:ext cx="2592288" cy="3960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060848"/>
            <a:ext cx="2088232" cy="252028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980728"/>
            <a:ext cx="3528392" cy="4752528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63.3(0)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М63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Мирабо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Меттерних. Франклин. Вашингтон. Линкольн  : биографические повествования / ред. : Н.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Челябинск : Урал LTD, 1998. - 496 с. :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портр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(ЖЗЛ)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18434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052736"/>
            <a:ext cx="2736304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564904"/>
            <a:ext cx="1512168" cy="22322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620688"/>
            <a:ext cx="3744416" cy="5400640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63.3(0)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М79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Т.Мор. Оуэн. Дидро.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Д'Аламбер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Кондорсе : биографические повествования / ред. : Н.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Челябинск : Урал LTD, 1998. - 490 с. :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портр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(ЖЗЛ)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19458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908720"/>
            <a:ext cx="3024336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204864"/>
            <a:ext cx="1944216" cy="18722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764704"/>
            <a:ext cx="3960440" cy="5400600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63.3(0)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Н48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Некрасов.  Островский. Федотов. Перов. Крамской: Биографические повествования / ред. : Н.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Челябинск : Урал LTD, 1999. - 442 с. : ил. - (ЖЗЛ)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0482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836712"/>
            <a:ext cx="2664296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204864"/>
            <a:ext cx="1872208" cy="18722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530352"/>
            <a:ext cx="3960440" cy="5418928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63.3(0)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О-36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Дашкова. Суворов. Воронцовы. Сперанский.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Канкрин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Биографические повествования / ред. : Н.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Челябинск : Урал,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1995.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520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с. : ил.;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портр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(ЖЗЛ)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800" dirty="0"/>
          </a:p>
        </p:txBody>
      </p:sp>
      <p:pic>
        <p:nvPicPr>
          <p:cNvPr id="23554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980728"/>
            <a:ext cx="3024336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060848"/>
            <a:ext cx="2304256" cy="14401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692696"/>
            <a:ext cx="4104456" cy="5256584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63.3(0)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П12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Флорентий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Павленков. Его жизнь и издательская деятельность: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/ ред. : Н.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Челябинск : Урал,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1998.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287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с. : ил.;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портр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(ЖЗЛ)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24579" name="Picture 3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124744"/>
            <a:ext cx="2664296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2060848"/>
            <a:ext cx="1728192" cy="208823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836712"/>
            <a:ext cx="3600400" cy="5112568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63.3(0)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П28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Песталоцци. Новиков. Карамзин. Ушинский. Корф: Биографические повествования / ред. : Н.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Челябинск : Урал, 1997. -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358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с. : ил.;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портр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(ЖЗЛ)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24744"/>
            <a:ext cx="2664296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276872"/>
            <a:ext cx="1512168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980728"/>
            <a:ext cx="3888432" cy="5328632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63.3(0)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Р12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Рабле. Мольер. Вольтер. Гюго. Жорж Санд. Золя : биографические повествования / ред. : Н.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Челябинск : Урал LTD, 1998. - 516 с. - (ЖЗЛ)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22530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980728"/>
            <a:ext cx="2736304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80928"/>
            <a:ext cx="1728192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908720"/>
            <a:ext cx="4032448" cy="5184576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63.3(0)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С31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Сенека. Декарт. Спиноза. Кант. Гегель: Биографические повествования / ред. : Н.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- 2-е изд. - Челябинск : Урал LTD, 2000. - 516 с. :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портр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(ЖЗЛ)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1800" dirty="0"/>
          </a:p>
        </p:txBody>
      </p:sp>
      <p:pic>
        <p:nvPicPr>
          <p:cNvPr id="25602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24744"/>
            <a:ext cx="2952328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484784"/>
            <a:ext cx="1944216" cy="26642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836712"/>
            <a:ext cx="4032448" cy="5472648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63.3(0)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С32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Сервантес. Шекспир. Ж.Ж. Руссо. И.В. Гете.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Карлейл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: биографические повествования / ред. : Н.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- 2-е изд. - Челябинск : Урал LTD, 1998. - 512 с. :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портр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.; ил. - (ЖЗЛ)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26626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196752"/>
            <a:ext cx="2736304" cy="4320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348880"/>
            <a:ext cx="1656184" cy="122413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764704"/>
            <a:ext cx="4032448" cy="5544656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63.3(0)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 50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Адам Смит.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Беккариа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 Бентам Джон. Милль Прудон. Ротшильды: Биографические повествования. - Челябинск : Урал LTD, 1998. - 509 с. - (ЖЗЛ)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всего:9 -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.(2), ЧЗ №2(1), №3(6).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27650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836712"/>
            <a:ext cx="2952328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268760"/>
            <a:ext cx="2088232" cy="24482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836712"/>
            <a:ext cx="3888432" cy="5256584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63.3(0)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С60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Карамзин. Пушкин. Гоголь. Аксаковы. Достоевский: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Биографические повествования / ред. : Н.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Челябинск :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Урал, 1994.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478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с. : ил. - (ЖЗЛ)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1800" dirty="0"/>
          </a:p>
        </p:txBody>
      </p:sp>
      <p:pic>
        <p:nvPicPr>
          <p:cNvPr id="28674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124744"/>
            <a:ext cx="2592288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772816"/>
            <a:ext cx="1296144" cy="273630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530352"/>
            <a:ext cx="4402832" cy="5346920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63.3(0)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С87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Струве. Пастер. Боткин. Ковалевская: Биографические повествования / ред. : Н. Ф.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Болдырев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- Челябинск : Урал LTD, 1999. - 385 с. : ил. - (ЖЗЛ)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.(1).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29698" name="Picture 2" descr="C:\Users\bibl2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052736"/>
            <a:ext cx="2880320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862</TotalTime>
  <Words>600</Words>
  <Application>Microsoft Office PowerPoint</Application>
  <PresentationFormat>Экран (4:3)</PresentationFormat>
  <Paragraphs>213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Аспект</vt:lpstr>
      <vt:lpstr>Уважаемые читатели</vt:lpstr>
      <vt:lpstr>Библиотека  Флорентия  Павленкова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bibl2</cp:lastModifiedBy>
  <cp:revision>152</cp:revision>
  <dcterms:modified xsi:type="dcterms:W3CDTF">2021-02-02T04:49:06Z</dcterms:modified>
</cp:coreProperties>
</file>