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3551A2-3B14-4C21-98E6-A1B4D96515F7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9C17B52-0742-44DA-B0B8-A29D198459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32657"/>
            <a:ext cx="8458200" cy="792087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</a:rPr>
              <a:t>Уважаемые читатели!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908720"/>
            <a:ext cx="8458200" cy="4464496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</a:pPr>
            <a:r>
              <a:rPr lang="ru-RU" i="1" dirty="0" smtClean="0">
                <a:latin typeface="Times New Roman" pitchFamily="18" charset="0"/>
              </a:rPr>
              <a:t>Библиотека ХТИ - филиала СФУ читальный зал № 3 представляет вашему вниманию обзор литературы по теме «Учет: бухгалтерский, управленческий, финансовый». </a:t>
            </a:r>
          </a:p>
          <a:p>
            <a:pPr algn="ctr">
              <a:lnSpc>
                <a:spcPct val="80000"/>
              </a:lnSpc>
            </a:pPr>
            <a:r>
              <a:rPr lang="ru-RU" i="1" dirty="0" smtClean="0">
                <a:latin typeface="Times New Roman" pitchFamily="18" charset="0"/>
              </a:rPr>
              <a:t>Представленный материал содержит  11 библиографических описаний документов.</a:t>
            </a:r>
          </a:p>
          <a:p>
            <a:pPr algn="ctr">
              <a:lnSpc>
                <a:spcPct val="80000"/>
              </a:lnSpc>
            </a:pPr>
            <a:r>
              <a:rPr lang="ru-RU" i="1" dirty="0" smtClean="0">
                <a:latin typeface="Times New Roman" pitchFamily="18" charset="0"/>
              </a:rPr>
              <a:t>Хронологический охват обзора с 2010 года по 2017 год.</a:t>
            </a:r>
          </a:p>
          <a:p>
            <a:pPr algn="ctr">
              <a:lnSpc>
                <a:spcPct val="80000"/>
              </a:lnSpc>
            </a:pPr>
            <a:r>
              <a:rPr lang="ru-RU" i="1" dirty="0" smtClean="0">
                <a:latin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 «Библиографическая запись. Библиографическое описание. Общие требования и правила составления».</a:t>
            </a:r>
          </a:p>
          <a:p>
            <a:pPr algn="ctr">
              <a:lnSpc>
                <a:spcPct val="80000"/>
              </a:lnSpc>
            </a:pPr>
            <a:r>
              <a:rPr lang="ru-RU" i="1" dirty="0" smtClean="0">
                <a:latin typeface="Times New Roman" pitchFamily="18" charset="0"/>
              </a:rPr>
              <a:t> 	Представленную литературу вы сможете получить,  посетив читальный зал № 3 библиотеки </a:t>
            </a:r>
            <a:r>
              <a:rPr lang="ru-RU" i="1" dirty="0" err="1" smtClean="0">
                <a:latin typeface="Times New Roman" pitchFamily="18" charset="0"/>
              </a:rPr>
              <a:t>ХТИ-филиала</a:t>
            </a:r>
            <a:r>
              <a:rPr lang="ru-RU" i="1" dirty="0" smtClean="0">
                <a:latin typeface="Times New Roman" pitchFamily="18" charset="0"/>
              </a:rPr>
              <a:t> СФУ, в корпусе «Б» по адресу: ул. Комарова, 15 (4 этаж), аудитория № 418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916832"/>
            <a:ext cx="1584176" cy="27363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6"/>
            <a:ext cx="5421288" cy="432048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65.052.201.1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А 47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     Алексеева, Г. И.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Бухгалтерский финансовый учет. Отдельные виды обязательств : учебное пособие для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и магистратуры / Г. И. Алексеева. - [б. м.] : Издательство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2017. - 268 с. - (Бакалавр и магистр. Модуль.)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Аннотация: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Издание призвано дать читателям основные представления о проблемах и задачах бухгалтерского учета отдельных видов обязательств, возникающих в деятельности экономических субъектов. . В доступной форме на конкретных примерах излагаются основные принципы отражения в бухгалтерском учете отдельных видов обязательств.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Экземпляры: всего:20 -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№1(2), №3(18)  </a:t>
            </a:r>
          </a:p>
          <a:p>
            <a:pPr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student.STUD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2736304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44824"/>
            <a:ext cx="1944216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052736"/>
            <a:ext cx="5338936" cy="4248472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65.052.2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91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Астахов, В.П.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Бухгалтерский (финансовый) учет : учебник для бакалавров; допущено УМО ВО / В. П. Астахов. - 11-е изд.,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2014. - 984 с. - (Бакалавр. Базовый курс)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 данном издании раскрыта сущность современного бухгалтерского (финансового) учета как информационной системы. </a:t>
            </a:r>
          </a:p>
          <a:p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Экземпляры: всего:15 - №3(15)</a:t>
            </a:r>
          </a:p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pPr>
              <a:buNone/>
            </a:pPr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2050" name="Picture 2" descr="C:\Users\student.STUD\Desktop\V._P._Astahov__Buhgalterskij_finansovyj_uch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02433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44824"/>
            <a:ext cx="1872208" cy="27363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392489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65.052.2я73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 94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Бухгалтерский учет: основы теории, тесты, задачи : учебное пособие / ред. Н. Н.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Хахонова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 : "Дашков и К", 2010. - 472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Содержит основные теоретические понятия и задачи для проведения семинарских занятий по курсу "Бухгалтерский учет", а также задания в тестовой форме для контроля знаний студентов по каждой теме.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всего:12 - №3(12)   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3075" name="Picture 3" descr="C:\Users\student.STUD\Desktop\7127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288032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1584176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6"/>
            <a:ext cx="5410944" cy="417646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65.052.2012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75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Воронова, Е. Ю.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Управленческий учет : учебник для бакалавров.; рекомендовано УМО по образованию в области финансов / Е. Ю. Воронова. - 2-е изд.,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2014. - 390 с. - (Серия: Бакалавр. Базовый курс)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Описываются основные методы управленческого учета в условиях рыночной экономики.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всего:12 - №3(12)    </a:t>
            </a:r>
          </a:p>
          <a:p>
            <a:endParaRPr lang="ru-RU" dirty="0"/>
          </a:p>
        </p:txBody>
      </p:sp>
      <p:pic>
        <p:nvPicPr>
          <p:cNvPr id="4101" name="Picture 5" descr="C:\Users\student.STUD\Desktop\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273630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060848"/>
            <a:ext cx="1584176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052736"/>
            <a:ext cx="5338936" cy="4464496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65.052.2я73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 24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 Ивашкевич, В.Б.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Бухгалтерский управленческий учет : учебник / В. Б. Ивашкевич. - 3-е изд.,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. и доп. - М. : ИНФРА-М; Магистр, 2015. - 448 с.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учебнике рассмотрены содержание, принципы и назначение управленческого учета.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Экземпляры: всего:30 -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№1(2), №3(28)</a:t>
            </a:r>
          </a:p>
          <a:p>
            <a:pPr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>
              <a:buNone/>
            </a:pPr>
            <a:r>
              <a:rPr lang="ru-RU" sz="2200" dirty="0" smtClean="0"/>
              <a:t>  </a:t>
            </a:r>
          </a:p>
          <a:p>
            <a:endParaRPr lang="ru-RU" dirty="0"/>
          </a:p>
        </p:txBody>
      </p:sp>
      <p:pic>
        <p:nvPicPr>
          <p:cNvPr id="5122" name="Picture 2" descr="C:\Users\student.STUD\Desktop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28800"/>
            <a:ext cx="2016224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320481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65.052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12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Каверина, О. Д.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Управленческий учет: теория и практика : учебник для бакалавров / О. Д. Каверина. - 2-е изд.,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2014. - 488 с. - (Бакалавр. Базовый курс)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Рассматриваются основные тематические разделы управленческого учета.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всего:1 - №3(1)  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 descr="C:\Users\student.STUD\Desktop\0_108672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2808312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2016224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104457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65.052.2я73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18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Камысовская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С. В.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Бухгалтерский учет ценных бумаг : учебное пособие / С. В.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Камысовская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Т. В. Захарова. - М. : КНОРУС, 2015. - 240 с.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Излагаются вопросы современного состояния среды функционирования ценных бумаг как особого вида активов организации.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всего:1 - №3(1)   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student.STUD\Desktop\Без названи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088232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032449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65.052.201.2я73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К 36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 Керимов, В. Э.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Бухгалтерский управленческий учет : практикум / В. Э. Керимов. - 8-е изд. - М. : "Дашков и К", 2012. - 100 с.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Даны вопросы для самостоятельного изучения курса "Бухгалтерский управленческий учет", приведены тестовые задания, ответы на них и список рекомендуемой литературы.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Экземпляры: всего:12 - №3(12) </a:t>
            </a:r>
            <a:r>
              <a:rPr lang="ru-RU" sz="2900" dirty="0" smtClean="0"/>
              <a:t> </a:t>
            </a:r>
          </a:p>
          <a:p>
            <a:pPr>
              <a:buNone/>
            </a:pPr>
            <a:r>
              <a:rPr lang="ru-RU" sz="2900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student.STUD\Desktop\Без названия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88032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2232248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536505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65.052я73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 85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Лупикова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Е.В.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Бухгалтерский учет. Теория бухгалтерского учета : учебное пособие для вузов / Е. 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Лупикова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- 3-е изд.,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 доп. - [б. м.] : Издательство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2017. - 245 с. - (Университеты России)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книге рассмотрены основы бухгалтерского учета. Издание содержит конспект лекций, задания для самостоятельной работы, тексты для самоконтроля, методические рекомендации по изучению дисциплины, вопросы к промежуточному и итоговому контролю и список рекомендуемой литературы.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Экземпляры: всего:20 -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№1(2), №3(18)   </a:t>
            </a:r>
          </a:p>
          <a:p>
            <a:endParaRPr lang="ru-RU" dirty="0"/>
          </a:p>
        </p:txBody>
      </p:sp>
      <p:pic>
        <p:nvPicPr>
          <p:cNvPr id="9218" name="Picture 2" descr="C:\Users\student.STUD\Desktop\978-5-9916-8994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808312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016224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24847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65.052.2я73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 59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Рогуленко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Т. М.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Теория бухгалтерского учета : учебник / Т. М.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Рогуленко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С. В. Пономарёва. - М. : КНОРУС, 2014. - 172 с. -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Подготовлен в соответствии с программой курса "Теория бухгалтерского учета".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 Экземпляры: всего:1 - №3(1)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student.STUD\Desktop\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72816"/>
            <a:ext cx="2160240" cy="20162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1052735"/>
            <a:ext cx="5410944" cy="4608513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65.298я73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 91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Учет внешнеэкономической деятельности : учебник и практикум для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магистратуры / ред.: Т. М.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Рогуленко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С. В. Пономарева, А. В.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Бодяко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 : Издательство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2017. - 218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(Бакалавр и магистр. Модуль.)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Аннотация: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издании рассматриваются особенности учета импортных, экспортных, реэкспортных валютных операций, товарообменных сделок у субъектов внешнеэкономической деятельности.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 Экземпляры: всего:20 -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№3(18)  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student.STUD\Desktop\cover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280831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179</TotalTime>
  <Words>104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student</dc:creator>
  <cp:lastModifiedBy>student</cp:lastModifiedBy>
  <cp:revision>20</cp:revision>
  <dcterms:created xsi:type="dcterms:W3CDTF">2018-04-03T03:59:15Z</dcterms:created>
  <dcterms:modified xsi:type="dcterms:W3CDTF">2018-04-11T09:07:59Z</dcterms:modified>
</cp:coreProperties>
</file>