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4" r:id="rId4"/>
    <p:sldId id="263" r:id="rId5"/>
    <p:sldId id="262" r:id="rId6"/>
    <p:sldId id="261" r:id="rId7"/>
    <p:sldId id="260" r:id="rId8"/>
    <p:sldId id="258" r:id="rId9"/>
    <p:sldId id="259" r:id="rId10"/>
    <p:sldId id="267" r:id="rId11"/>
    <p:sldId id="266" r:id="rId12"/>
    <p:sldId id="265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Уважаемые</a:t>
            </a:r>
            <a:r>
              <a:rPr lang="ru-RU" dirty="0" smtClean="0"/>
              <a:t>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352928" cy="547260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Библиотека ХТИ - филиала СФУ отдел «Абонемент» представляет вашему вниманию обзор литературы по теме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«</a:t>
            </a:r>
            <a:r>
              <a:rPr lang="ru-RU" b="1" dirty="0" smtClean="0"/>
              <a:t>Математика – царица наук</a:t>
            </a:r>
            <a:r>
              <a:rPr lang="ru-RU" b="1" dirty="0" smtClean="0">
                <a:solidFill>
                  <a:schemeClr val="tx1"/>
                </a:solidFill>
              </a:rPr>
              <a:t>».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Представленный материал содержит  </a:t>
            </a:r>
            <a:r>
              <a:rPr lang="ru-RU" b="1" dirty="0" smtClean="0"/>
              <a:t>2</a:t>
            </a:r>
            <a:r>
              <a:rPr lang="en-US" b="1" dirty="0" smtClean="0"/>
              <a:t>1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1"/>
                </a:solidFill>
              </a:rPr>
              <a:t>библиографических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описаний</a:t>
            </a:r>
            <a:r>
              <a:rPr lang="ru-RU" b="1" dirty="0" smtClean="0">
                <a:solidFill>
                  <a:schemeClr val="tx1"/>
                </a:solidFill>
              </a:rPr>
              <a:t> документов.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Хронологический охват обзора с 200</a:t>
            </a:r>
            <a:r>
              <a:rPr lang="en-US" b="1" dirty="0" smtClean="0">
                <a:solidFill>
                  <a:schemeClr val="tx1"/>
                </a:solidFill>
              </a:rPr>
              <a:t>2</a:t>
            </a:r>
            <a:r>
              <a:rPr lang="ru-RU" b="1" dirty="0" smtClean="0">
                <a:solidFill>
                  <a:schemeClr val="tx1"/>
                </a:solidFill>
              </a:rPr>
              <a:t> года по 201</a:t>
            </a:r>
            <a:r>
              <a:rPr lang="en-US" b="1" dirty="0" smtClean="0">
                <a:solidFill>
                  <a:schemeClr val="tx1"/>
                </a:solidFill>
              </a:rPr>
              <a:t>7</a:t>
            </a:r>
            <a:r>
              <a:rPr lang="ru-RU" b="1" dirty="0" smtClean="0">
                <a:solidFill>
                  <a:schemeClr val="tx1"/>
                </a:solidFill>
              </a:rPr>
              <a:t> год.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ГОСТ 7.1-2003 «Библиографическая запись. Библиографическое описание. Общие требования и правила составления».</a:t>
            </a:r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Представленную литературу вы сможете получить посетив отдел «Абонемент» библиотеки </a:t>
            </a:r>
            <a:r>
              <a:rPr lang="ru-RU" b="1" dirty="0" err="1" smtClean="0">
                <a:solidFill>
                  <a:schemeClr val="tx1"/>
                </a:solidFill>
              </a:rPr>
              <a:t>ХТИ-филиала</a:t>
            </a:r>
            <a:r>
              <a:rPr lang="ru-RU" b="1" dirty="0" smtClean="0">
                <a:solidFill>
                  <a:schemeClr val="tx1"/>
                </a:solidFill>
              </a:rPr>
              <a:t> СФУ, в корпусе «Б» по адресу: ул. Комарова, 15 (2 этаж), аудитория № 202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1522512" cy="193022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332656"/>
            <a:ext cx="5400600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22.18я73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 20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Математическое программирование : учебник / К. 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Н. А. Брызгалов, А. В. Рукосуев ; ред. К. 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М. : "Дашков и К", 2010. - 220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В учебнике рассматриваются теоретические основы математического программирования с позиций методологии системного анализа. Представлены методы решения задач линейного, нелинейного, динамического программирования и некоторых специальных задач линейного , нелинейного, динамического программирования.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всего:30 -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.(28),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3096344" cy="489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16832"/>
            <a:ext cx="1522512" cy="193022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332656"/>
            <a:ext cx="5328592" cy="612068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22.17я73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 20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Балдин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К.В.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Теория вероятностей и математическая статистика : учебник.; рекомендовано ГОУ ВПО "Государственный университет управления" / К. В.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Балдин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В. Н. Башлыков, А. В. Рукосуев. - 2-е изд. - М. : "Дашков и К", 2010. - 473 с.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В учебнике рассмотрены все аспекты дисциплины "Теория вероятностей и математическая статистика" с учетом Государственного образовательного стандарта высшего профессионального образования и учебных программ по специальностям: "Финансы и кредит", "бухгалтерский учет, анализ и аудит", "Менеджмент в организации" и др.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 Экземпляры: всего:15 -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.(11), №4(1),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2051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096344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1522512" cy="121014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63888" y="188640"/>
            <a:ext cx="5256584" cy="6120680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22.186я73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Б 24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Барботько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А. И.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Основы теории математического моделирования : учебное пособие.; допущено УМО АМ / А. И.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Барботько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А. О.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Гладышкин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и доп. - Старый Оскол : ТНТ, 2009. - 212 с.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Содержание пособия охватывает обширный курс вопросов, связанных с моделированием оригиналов, не имеющих математического описания, а также систем, математическое описание которых выражается сходными функциями.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 Экземпляры: всего:12 -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.(7),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№1(5)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bibl2\Desktop\main-book-image.php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3096344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060848"/>
            <a:ext cx="1522512" cy="17862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22.151я73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Б42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Беклемишев  Д. 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 аналитической геометрии и линейной алгебры : учебник для вузов.; рекомендовано МО РФ / Д.В. Беклемишев . - 12-е изд., исправленное. - М. : ФИЗМАТЛИТ, 2009. - 312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В учебнике излагается основной материал, входящий в объединенный курс аналитической геометрии и линейной алгебры: векторная алгебра, прямые и плоскости, линии и поверхности второго порядка,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афинные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преобразования, системы линейных уравнений, линейные пространства, евклидовы и унитарные пространства, аффинные пространства, тензорная алгебра.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всего:20 -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.(16),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№1(2), №4(2)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099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1522512" cy="25202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332656"/>
            <a:ext cx="5184576" cy="612068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22.1я73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57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Владимирский  Б. М.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Математика. Общий курс : учебник.; допущено МО РФ в качестве учебника для бакалавров естественнонаучных направлений / Б. М. Владимирский, А. Б.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Горстко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Я. 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Ерусалимский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- 4-е изд., стереотипное. - СПб. : Лань, 2008. - 960 с.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Аннотация: Данный учебник содержит в себе весь курс математики, необходимой для подготовки бакалавра по новым образовательным стандартам.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 Экземпляры: всего:90 -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.(84),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№2(2), №4(2)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3168352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1522512" cy="14981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 82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Бордовский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Г. 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Физические основы математического моделирования : учебник и практикум для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магистратуры / Г. 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Бордовский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А. С. Кондратьев, 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Чоудери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 доп. - М. : Издательство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2017. - 319 с. - (Бакалавр и магистр. Академический курс)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В учебнике рассмотрены вопросы физической части математического моделирования. Приведены простые математические модели реальных явлений.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Экземпляры: всего:6 -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.(4)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1522512" cy="22902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22.17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 83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Бородин  А. Н.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Элементарный курс теории вероятностей и математической статистики : учебное пособие.; рекомендовано Министерством общего и профессионального образования РФ / А. Н. Бородин. - 6-е изд., стер. - СПб. : Лань, 2006. - 256 с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Учебник содержит систематическое изложение основных разделов элементарного курса теории вероятностей и математической статистики. К традиционным разделам добавлен новый - "Процедура рекуррентного оценивания", ввиду особой важности этой процедуры для приложений. Теоретический материал сопровождается большим количеством примеров и задач из разных областей.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 Экземпляры: всего:30 -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.(25),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№2(2), №4(1)</a:t>
            </a:r>
          </a:p>
          <a:p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2880320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348880"/>
            <a:ext cx="1522512" cy="149817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404664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22.161я73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 91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Бурмистрова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Е. Б.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Математический анализ и дифференциальные уравнения : учебник.; допущено Научно - методическим советом по математике / Е. Б.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Бурмистрова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С. Г. Лобанов. - М. : Академия, 2010. - 368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Приведены сведения из математического анализа, теории дифференциальных и разностных уравнений, отражающие как требования образовательных стандартов, так и потребности основных разделов современной экономической теории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всего:15 -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.(11), №4(1),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1522512" cy="17142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22.18я73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 54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Глотова  М. Ю.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Математическая обработка информации : учебник и практикум для бакалавров.; допущено УМО высшего образования  / М. Ю. Глотова, Е. А.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Самохвалова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- М. 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2014. - 344 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Содержит изложение основ математической обработки информации для студентов, специализирующихся в области гуманитарных наук. В учебник включены прикладные наработки авторов по всем рассматриваемым разделам, примеры использования классических методов обработки информации и заданий для самостоятельной работы обучаемых.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всего:43 -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.(39),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2520280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132856"/>
            <a:ext cx="1522512" cy="17142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22.193я73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 65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Гончаров  В. А.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Методы оптимизации : учебное пособие.; допущено УМО для студентов высших учебных заведений / В. А. Гончаров. - М. :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2014. - 191 с.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Аннотация: Пособие посвящено систематическому изложению основ методов оптимизации и имеет прикладную инженерно - техническую направленность. основное внимание уделено прикладным и вычислительным аспектам оптимизации, связанным с разработкой численных методов решения задач и построением алгоритмов их реализации.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 Экземпляры: всего:12 -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№1(2),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.(9)</a:t>
            </a:r>
          </a:p>
          <a:p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4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2736304" cy="4680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88840"/>
            <a:ext cx="1522512" cy="18582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22.12я73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26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Игошин  В. 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Теория алгоритмов : учебное пособие.; рекомендовано УМО по образованию в области педагогики / В. И. Игошин. - М. : ИНФРА-М, 2013. - 318 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Подробно изложены три формализации понятия алгоритма - машины Тьюринга, рекурсивные функции и нормальные алгоритмы Маркова, доказана их эквивалентность. Охарактеризованы взаимосвязи теории алгоритмов с компьютерами и информатикой.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всего:12 -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.(9),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2736304" cy="47525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204864"/>
            <a:ext cx="1522512" cy="16421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22.12я73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26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Игошин  В. И.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Задачи и упражнения по математической логике и теории алгоритмов : учебное пособие.; допущено МО РФ  / В. И. Игошин. - 2-е изд., стереотипное. - М. : Академия, 2006. - 304 с. - ("Высшее профессиональное образование")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Содержит задачи и упражнения по всем традиционным разделам курса математической логики и теории алгоритмов</a:t>
            </a:r>
            <a:r>
              <a:rPr lang="ru-RU" dirty="0" smtClean="0"/>
              <a:t>. </a:t>
            </a:r>
          </a:p>
          <a:p>
            <a:r>
              <a:rPr lang="ru-RU" sz="2000" dirty="0" smtClean="0"/>
              <a:t>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№1(1)</a:t>
            </a:r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2291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736304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068960"/>
            <a:ext cx="1522512" cy="77809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472608" cy="612068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22.12я73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65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Конышева  Л. К.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Основы теории нечетких множеств : учебник для бакалавров и специалистов. Стандарт третьего поколения.; рекомендовано УМО по образованию в области прикладной информатики / Л. К. Конышева, Д. М. Назаров. - СПб. : Питер, 2011. - 192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Данное учебное пособие является введением в теорию нечетких множеств, которая представляет собой современный аппарат формализации различных видов неопределенностей, возникающих при моделировании широчайшего класса реальных объектов любой природы.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всего:10 -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.(9),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endParaRPr lang="ru-RU" dirty="0" smtClean="0"/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 flipV="1">
            <a:off x="457200" y="2564904"/>
            <a:ext cx="2242592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3419872" y="548680"/>
            <a:ext cx="5266928" cy="577592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22.176я73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 72</a:t>
            </a:r>
          </a:p>
          <a:p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Костюкова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 Н. И.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Графы и их применение. Комбинаторные алгоритмы для программистов : учебное пособие / Н. И.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Костюкова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М. : БИНОМ. ЛЗ, 2007. - 311 с.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Содержание учебника разделяется на две части. Первая часть посвящена изучению теории графов. Она включает в себя такие темы, как связность, деревья,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эйлеровы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и гамильтоновы цепи и циклы, бесконечные графы, планарные графы и раскрашивание графов, где особенно выделены вопросы, связанные с гипотезой четырех красок, теория ориентированных графов, каркасы и изоморфизм деревьев. Содержание второй части учебника посвящено комбинаторным методам вычисления. Рассматриваются классы алгоритмов, их анализ.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Экземпляры: всего:5 -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433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2952328" cy="4392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847088"/>
            <a:ext cx="2160240" cy="12938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620688"/>
            <a:ext cx="5410944" cy="57039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22.12я73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 15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Макконнелл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Дж.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Основы современных алгоритмов : учебное пособие.; рекомендовано Ученым Советом Московской государственной Академии приборостроения и информатики / Дж.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Макконнелл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- 2-е изд., дополненное. - М. :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Техносфера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, 2006. - 368 с.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Обсуждаются алгоритмы решения наиболее широко распространенных классов задач, покрывающих практически всю область программирования: поиск и сортировка, численные алгоритмы и алгоритмы на графах. особое внимание уделено алгоритмам параллельной обработки, редко освещаемым в литературе на русском языке.</a:t>
            </a:r>
          </a:p>
          <a:p>
            <a:r>
              <a:rPr lang="ru-RU" sz="8000" dirty="0" smtClean="0"/>
              <a:t> 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всего:2 - Аб.(2)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536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880320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847088"/>
            <a:ext cx="2160240" cy="10778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260648"/>
            <a:ext cx="5338936" cy="6264696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22.193я73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 16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Пантелеев  А. В.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Методы оптимизации в примерах и задачах : учеб. пособие,: рекомендовано УМО высших учебных заведений РФ по образованию в области авиации, ракетостроения и космоса / А. В. Пантелеев , Т. А.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Летова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М. : Высшая школа, 2002. - 544 с.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Рассмотрены аналитические методы решения задач поиска экстремума функций многих переменных на основе необходимых и достаточных условий. Изложены численные методы нулевого, первого и второго порядков решения задач безусловной минимизации, а также численные методы поиска условного экстремума. Описаны алгоритмы решения задач линейного программирования, целочисленного программирования, транспортных задач.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Экземпляры: всего:11 -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.(5),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№1(5)</a:t>
            </a:r>
          </a:p>
          <a:p>
            <a:r>
              <a:rPr lang="ru-RU" sz="8000" dirty="0" smtClean="0"/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638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2808312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47088"/>
            <a:ext cx="2674640" cy="16539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338936" cy="599194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22.18я73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 30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Петровский  А. Б.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Теория принятия решений : учебник.; рекомендовано УМО по университетскому политехническому образованию / А. Б. Петровский. - М. : Академия, 2009. - 400 с.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Представлены основные методологические подходы, сложившиеся в теории выбора и принятия решений как научной дисциплины; рассмотрен понятийный аппарат теории принятия решений; приведены наиболее важные методы оптимального и рационального индивидуального выбора, коллективного принятия решений. Особое внимание уделено современным методам многокритериального выбора.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 Экземпляры: всего:15 -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№4(1),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.(12)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1741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3024336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87624" y="1847088"/>
            <a:ext cx="1872208" cy="215797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03848" y="332656"/>
            <a:ext cx="5482952" cy="599194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22.152я73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 44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Подран  В. Е.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Элементы топологии : учебное пособие.; допущено УМО по направлениям педагогического образования / В. Е. Подран. - 2-е изд., исправленное  и доп. - СПб. : Лань, 2008. - 192 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В учебном пособии излагаются основные понятия и факты общей топологии, теории многообразий и поверхностей в многообразиях. Изложение доступное, сопровождается большим количеством примеров и иллюстраций.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 Экземпляры: всего:5 -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.(3),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843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1847088"/>
            <a:ext cx="1944216" cy="136588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260648"/>
            <a:ext cx="5410944" cy="606395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22.18я723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 30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Семакин  И. Г.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Основы алгоритмизации и программирования : учебник.; допущено МО РФ / И. Г. Семакин, А. П. Шестаков. - М. : Академия, 2008. - 400 с.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Аннотация: Рассмотрены основы структурной методики построения алгоритмов и программирования на базе языка Паскаль (версия Турбо Паскаль (7.0), также основные понятия объектно-ориентированного программирования и его реализация на языке Турбо Паскаль. описана интегрированная среда программирования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Delphi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и рассмотрены визуальная технология создания графического интерфейса программ и разработка программных модулей в этой среде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.(12), №4(1),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№1(1)</a:t>
            </a:r>
            <a:endParaRPr lang="ru-RU" sz="8000" dirty="0"/>
          </a:p>
        </p:txBody>
      </p:sp>
      <p:pic>
        <p:nvPicPr>
          <p:cNvPr id="1945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2664296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847088"/>
            <a:ext cx="2160240" cy="16539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188640"/>
            <a:ext cx="5338936" cy="6135960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22.19я73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У 80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Устинов  С. М.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Вычислительная математика : учебное пособие.; рекомендовано УМО по университетскому политехническому образованию / С. М. Устинов, В. А.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Зимницкий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 - СПб. : БХВ - Петербург, 2009. - 336 с.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Аннотация: Изложены аппроксимация функций и смежные вопросы, задачи линейной алгебры, нелинейные уравнения и системы, методы решения дифференциальных уравнений, введение в минимизацию функций. Особое внимание обращается на реальные трудности, возникающие на практике при аппроксимации и минимизации функций, при решении этих задач.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 Экземпляры: всего:15 -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.(11), №4(1),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№2(1),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№1(2)</a:t>
            </a:r>
          </a:p>
          <a:p>
            <a:endParaRPr lang="ru-RU" sz="8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048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47088"/>
            <a:ext cx="2458616" cy="11498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47864" y="332656"/>
            <a:ext cx="5338936" cy="5991944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22.143я73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Ш 37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Шевцов  Г. С. 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Линейная алгебра: теория и прикладные аспекты : учебное пособие.; рекомендовано Научно-методическим советом по математике и механике / Г. С. Шевцов. - М. : ИНФРА-М, 2014. - 544 с.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Аннотация: Пособие охватывает весь обязательный теоретический и программный материал по курсу линейной алгебры для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и магистратуры.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 Экземпляры: всего:40 -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.(33),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№1(5),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150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2664296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113</TotalTime>
  <Words>503</Words>
  <Application>Microsoft Office PowerPoint</Application>
  <PresentationFormat>Экран (4:3)</PresentationFormat>
  <Paragraphs>192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Апекс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читатели!</dc:title>
  <cp:lastModifiedBy>bibl2</cp:lastModifiedBy>
  <cp:revision>70</cp:revision>
  <dcterms:modified xsi:type="dcterms:W3CDTF">2018-04-02T03:09:16Z</dcterms:modified>
</cp:coreProperties>
</file>