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4" r:id="rId5"/>
    <p:sldId id="263" r:id="rId6"/>
    <p:sldId id="260" r:id="rId7"/>
    <p:sldId id="261" r:id="rId8"/>
    <p:sldId id="259" r:id="rId9"/>
    <p:sldId id="265" r:id="rId10"/>
    <p:sldId id="266" r:id="rId11"/>
    <p:sldId id="267" r:id="rId12"/>
    <p:sldId id="269" r:id="rId13"/>
    <p:sldId id="270" r:id="rId14"/>
    <p:sldId id="268" r:id="rId15"/>
    <p:sldId id="272" r:id="rId16"/>
    <p:sldId id="273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5040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Уважаемые читатели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836712"/>
            <a:ext cx="8280920" cy="561662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«Строительная механика».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16 библиографических описаний документов.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2007 года по 2017 год.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 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Бабанов, В. В. Теоретическая механика для архитекторов. В 2-х т. : учебник для студентов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высш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учеб. заведений; допущено Научно - методическим советом по механике МО РФ / В. В. Бабанов. - М. : Академия. - 2008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Т. 1. - 256 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Аннотация: Кратко изложены основы теоретической механики, сопротивления материалов и строительной механики. Рассмотрены вопросы образования и анализа расчетных схем сооружений, основные положения статики и сопротивления материалов.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.(9),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096344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Г 70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Городецкий, А. С.  Компьютерное моделирование в задачах строительной механики : учебное пособие / А. С. Городецкий, М. С. Барабаш, В. Н. Сидоров. - Издательство АСВ, 2016. - 338 с.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Аннотация: В учебном пособии приведены теоретические и практические основы компьютерного моделирования применительно к задачам расчета строительных конструкций, представлены особенности решений нелинейных задач, описан инструментарий программного комплекса ЛИРА-САПР. 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всего:6 -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.(4)</a:t>
            </a:r>
          </a:p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302433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 20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А. В.   Строительная механика : учебник / А. В.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Дарков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Н. Н. Шапошников. - 12-е изд., стереотипное. - СПб. : Лань, 2010. - 656 с.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Изложены вопросы курса строительной механики (статика и динамика сооружений). Материал иллюстрируется конкретными примерами. Начиная с предыдущего издания, выпущенного в 1986 г., рассматриваются методы расчета с использованием ЭВМ, указываются особенности этих методов. Отражено современное состояние строительной механики.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всего:30 -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.(28),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3024336" cy="51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13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Кадисов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Г. М.  Динамика и устойчивость сооружений : учебное пособие; Г. М.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Кадисов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исправленное. - М. : Ассоциация строительных вузов, 2007. - 272 с.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Аннотация: В первой части книги содержится материал по динамике и устойчивости в основном стержневых систем. Во второй части изложены численные методы расчета складчатых систем : определение собственных частот и собственных форм, а также критических нагрузок.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463" y="476673"/>
            <a:ext cx="3275409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82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С. Н.  Строительная механика : учебник и практикум для прикладного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/ С.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изд.,перераб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2015. - 391 с. - (Профессиональное образование)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Аннотация: В издании отражены основные вопросы курса строительной механики.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всего:10 -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.(8),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5"/>
            <a:ext cx="3024336" cy="5112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82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С. Н.  Строительная механика. Теория и практикум : учебное пособие для прикладного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/ С.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перераб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2014. - 391 с.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В учебном пособии отражены основные вопросы курса строительной механики.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6672"/>
            <a:ext cx="3168352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82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С. Н.  Строительная механика: лекции, семинары,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расчетно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- графические работы : учебное пособие для бакалавров: / С.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Кривошапко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2014. - 391 с. Аннотация: Состоит из 3-х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ччастей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которых отражены основные вопросы курса строительной механики.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5"/>
            <a:ext cx="3096344" cy="5688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 31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Масленников, А. М.  Динамика и устойчивость сооружений : учебник и практикум для вузов / А. М. Масленников. - [б. м.] : Издательство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2017. - 366 с. - (Специалист)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 В данной книге представлены методы расчета элементов строительных конструкций, включая простейшие задачи расчета пластин и оболочек на динамические воздействия, изложены вопросы определения критических нагрузок на стержневые системы, пластинки и оболочки при упругой работе материала. Изложение теории сопровождается большим числом примеров.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.(13)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92646"/>
            <a:ext cx="3096344" cy="516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25000" lnSpcReduction="20000"/>
          </a:bodyPr>
          <a:lstStyle/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 34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Математические методы в строительной механике ( с основами теории обобщенных функций ) / ред. : А. Б. Золотов. - М. : АСВ, 2008. - 336 с.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 Аннотация: Рассматриваются элементы теории обобщенных функций и ее приложения в строительной механике, вопросы регуляризации сингулярных обобщенных функций в задачах строительной механики, постановки краевых задач строительной механики с использованием метода расширенной области и методы их корректного аналитического решения, математические особенности реализации дискретно-континуальных методов расчета строительных конструкций, зданий и сооружений.</a:t>
            </a:r>
          </a:p>
          <a:p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8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r>
              <a:rPr lang="ru-RU" dirty="0" smtClean="0"/>
              <a:t> </a:t>
            </a:r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305969" cy="5760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 27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Перельмутер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А. В.  Расчетные модели сооружений и возможность их анализа / А. В.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Перельмутер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И.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Сливкер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М. : ДМК Пресс, 2007. - 600 с. : ил. - (Проектирование)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Книга посвящена анализу методов, используемых при создании современных программных систем для статического и динамического расчета несущих строительных конструкций, а также приемов использования этих систем.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.(5)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2656"/>
            <a:ext cx="3291851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 43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Погорелов В.И.  Строительная механика тонкостенных конструкций : учеб. пособие;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/ В. И. Погорелов. - СПб. : БХВ - Петербург, 2007. - 528 с. : ил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Излагается классическая теория тонкостенных элементов конструкций в виде балок, стержней, пластин и оболочек, основанная на гипотезах Эйлера - Бернулли, Кирхгоффа, Лава - Кирхгоффа и уравнениях теории упругости. Приводится классификация численных методов, среди которых наибольшее внимание уделяется методу конечных разностей, методам взвешенных невязок и методу конечных элементов.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.(4),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240360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 44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Скопинский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В. Н. 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Спецглавы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механики конструкций : учебное пособие / В. Н.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Скопинский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- 2-е изд.,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и доп. - М. : МГИУ, 2007. - 179 с.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Аннотация: В первой части изложены общие сведения о композитный волокнистых материалах и композитных конструкциях. Вторая часть посвящена методу конечных элементов. Изложены основы метода с применением вариационных принципов механики.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Экземпляры: всего:20 - Аб.(19),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324036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50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Смирнов, В. А.  Строительная механика : учебник для бакалавров.; / В. А. Смирнов, А. С. Городецкий. - 2-е изд.,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испр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и доп. - М. 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Юрайт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2013. - 423 с. - (Серия: Бакалавр. Базовый курс)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Приведены основные положения статически определимых и статически неопределимых систем. Рассмотрены примеры расчетов, даны сведения о применении компьютеров при расчетах.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всего:25 -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.(23),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952327" cy="5328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86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Строительная механика (спецкурс). Применение ПК SCAD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Office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решения задач динамики и устойчивости стержневых систем : учебное пособие / А. А. Семенов [и др.]. - М. : Издательство АСВ, 2016. - 255 с.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Аннотация: Пособие может быть полезно аспирантам, преподавателям, специалистам, занимающимся вопросами расчетов зданий и сооружений, проведением экспертизы проектов и исследованием технического состояния несущих конструкций зданий и сооружений.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Экземпляры: всего:1 -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№2(1)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04664"/>
            <a:ext cx="3312369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88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Ступишин, Л. Ю.  Строительная механика плоских стержневых систем : учебное пособие / Л. Ю. Ступишин, С. И. Трушин. - 2-е изд. - М. : ИНФРА-М, 2014. - 278 с. - (Высшее образование: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Аннотация: Учебное пособие посвящено расчету плоских стержневых систем в упругой стадии работы материала на неподвижную и подвижную нагрузки.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.(13),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9" y="404664"/>
            <a:ext cx="3168351" cy="5040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556792"/>
            <a:ext cx="2530624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332656"/>
            <a:ext cx="5040560" cy="597666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38.112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 80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Трушин, С. И.  Строительная механика: метод конечных элементов : учеб. пособие / С. И. Трушин. - М. : ИНФРА-М, 2016. - 305 с. - (Высшее образование: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Бакалавриат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Аннотация: В учебном пособии изложен метод конечных элементов для решения прикладных инженерных задач.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Экземпляры: всего:15 -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аб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.(13),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Чз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№2(2)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 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4468" y="332656"/>
            <a:ext cx="3271427" cy="540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56</TotalTime>
  <Words>145</Words>
  <Application>Microsoft Office PowerPoint</Application>
  <PresentationFormat>Экран (4:3)</PresentationFormat>
  <Paragraphs>122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Апекс</vt:lpstr>
      <vt:lpstr>Уважаемые читатели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8</cp:revision>
  <dcterms:modified xsi:type="dcterms:W3CDTF">2017-10-18T09:18:04Z</dcterms:modified>
</cp:coreProperties>
</file>